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62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6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9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97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8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5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6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6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1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0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8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265E-8147-4AA1-A32D-4892A9385E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784327-82D4-4547-B37B-26992C0F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7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741872"/>
            <a:ext cx="7766936" cy="2485813"/>
          </a:xfrm>
        </p:spPr>
        <p:txBody>
          <a:bodyPr/>
          <a:lstStyle/>
          <a:p>
            <a:r>
              <a:rPr lang="ru-RU" b="1" dirty="0"/>
              <a:t>Проект</a:t>
            </a:r>
            <a:br>
              <a:rPr lang="ru-RU" b="1" dirty="0"/>
            </a:br>
            <a:r>
              <a:rPr lang="ru-RU" b="1" dirty="0"/>
              <a:t>«Будем вежливыми»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0249" y="4050833"/>
            <a:ext cx="3183754" cy="109689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для детей средней группы</a:t>
            </a:r>
          </a:p>
          <a:p>
            <a:r>
              <a:rPr lang="ru-RU" b="1" dirty="0">
                <a:solidFill>
                  <a:srgbClr val="0070C0"/>
                </a:solidFill>
              </a:rPr>
              <a:t>МДОУ №14 </a:t>
            </a:r>
            <a:r>
              <a:rPr lang="ru-RU" b="1" dirty="0" err="1">
                <a:solidFill>
                  <a:srgbClr val="0070C0"/>
                </a:solidFill>
              </a:rPr>
              <a:t>г.Сочи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Воспитатель: Гомон С.П.</a:t>
            </a:r>
          </a:p>
        </p:txBody>
      </p:sp>
      <p:pic>
        <p:nvPicPr>
          <p:cNvPr id="1026" name="Рисунок 6" descr="E:\фото детей\малышня\IMG_5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21" y="2829465"/>
            <a:ext cx="5191861" cy="389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38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5 неделя</a:t>
            </a:r>
            <a:br>
              <a:rPr lang="ru-RU" sz="2400" dirty="0" smtClean="0"/>
            </a:br>
            <a:r>
              <a:rPr lang="ru-RU" sz="2400" dirty="0" smtClean="0"/>
              <a:t>«Культура поведения в общественных местах»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262031"/>
              </p:ext>
            </p:extLst>
          </p:nvPr>
        </p:nvGraphicFramePr>
        <p:xfrm>
          <a:off x="315461" y="1603581"/>
          <a:ext cx="4588849" cy="3537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3915">
                  <a:extLst>
                    <a:ext uri="{9D8B030D-6E8A-4147-A177-3AD203B41FA5}">
                      <a16:colId xmlns:a16="http://schemas.microsoft.com/office/drawing/2014/main" val="1570788919"/>
                    </a:ext>
                  </a:extLst>
                </a:gridCol>
                <a:gridCol w="934934">
                  <a:extLst>
                    <a:ext uri="{9D8B030D-6E8A-4147-A177-3AD203B41FA5}">
                      <a16:colId xmlns:a16="http://schemas.microsoft.com/office/drawing/2014/main" val="2033823817"/>
                    </a:ext>
                  </a:extLst>
                </a:gridCol>
              </a:tblGrid>
              <a:tr h="101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Беседа «Невежливый Мишка»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Ком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., Соц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2254665"/>
                  </a:ext>
                </a:extLst>
              </a:tr>
              <a:tr h="101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Чтение «Правила поведения в стихах»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Ком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., Соц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68469"/>
                  </a:ext>
                </a:extLst>
              </a:tr>
              <a:tr h="1516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Развлечение «Путешествие в страну вежливости»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Ком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., Соц., Худ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96479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587261" y="-1863307"/>
            <a:ext cx="13695795" cy="104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10" y="1413800"/>
            <a:ext cx="7005892" cy="52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9034" y="2160589"/>
            <a:ext cx="5400136" cy="3880773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Название проекта: «Будем вежливыми»</a:t>
            </a:r>
          </a:p>
          <a:p>
            <a:r>
              <a:rPr lang="ru-RU" b="1" dirty="0">
                <a:solidFill>
                  <a:srgbClr val="0070C0"/>
                </a:solidFill>
              </a:rPr>
              <a:t>Продолжительность проекта: 5 недель</a:t>
            </a:r>
          </a:p>
          <a:p>
            <a:r>
              <a:rPr lang="ru-RU" b="1" dirty="0">
                <a:solidFill>
                  <a:srgbClr val="0070C0"/>
                </a:solidFill>
              </a:rPr>
              <a:t>Тип проекта: практико-ориентированный, групповой</a:t>
            </a:r>
          </a:p>
          <a:p>
            <a:r>
              <a:rPr lang="ru-RU" b="1" dirty="0">
                <a:solidFill>
                  <a:srgbClr val="0070C0"/>
                </a:solidFill>
              </a:rPr>
              <a:t>Участники проекта:</a:t>
            </a:r>
          </a:p>
          <a:p>
            <a:r>
              <a:rPr lang="ru-RU" b="1" dirty="0">
                <a:solidFill>
                  <a:srgbClr val="0070C0"/>
                </a:solidFill>
              </a:rPr>
              <a:t>• дети средней группы 4-5 лет</a:t>
            </a:r>
          </a:p>
          <a:p>
            <a:r>
              <a:rPr lang="ru-RU" b="1" dirty="0">
                <a:solidFill>
                  <a:srgbClr val="0070C0"/>
                </a:solidFill>
              </a:rPr>
              <a:t>• родители</a:t>
            </a:r>
          </a:p>
          <a:p>
            <a:r>
              <a:rPr lang="ru-RU" b="1" dirty="0">
                <a:solidFill>
                  <a:srgbClr val="0070C0"/>
                </a:solidFill>
              </a:rPr>
              <a:t>• воспитатели</a:t>
            </a:r>
          </a:p>
          <a:p>
            <a:r>
              <a:rPr lang="ru-RU" b="1" dirty="0">
                <a:solidFill>
                  <a:srgbClr val="0070C0"/>
                </a:solidFill>
              </a:rPr>
              <a:t>Проблема: коррекция поведения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/>
          <a:stretch/>
        </p:blipFill>
        <p:spPr>
          <a:xfrm>
            <a:off x="396816" y="897146"/>
            <a:ext cx="4257326" cy="46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5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1541"/>
            <a:ext cx="8596668" cy="631453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проекта: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Этикет - это правила, нормы поведения человека в обществе. Нормы поведения помогают нам взаимодействовать с людьми и уверенно чувствовать себя в различных ситуациях. Этические нормы и правила, усвоенные с детства, становятся полезной привычкой.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Быть культурным, воспитанным не является достоянием избранного круга людей. Стать гармоничной личностью, уметь достойно вести себя в любой обстановке – право и обязанность каждого человека</a:t>
            </a:r>
          </a:p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  детей в “мир культуры”, создание условия для становления у них осознанного отношения и поведения.</a:t>
            </a:r>
          </a:p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правилами этикета;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и внедрение в практику педагогических методов, способов, приемов, способствующих формированию культуры общения у детей;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культурного поведения в повседневной жизни;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видеть свои недостатки в поведении и уметь их исправлять, избавляться от дурных привычек и способствовать формированию полезных;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любовь, уважительное отношение к близким и окружающим людям;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культуру взаимоотношений: быть доброжелательными, вежливыми, воспитывать опрятность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4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43" y="159261"/>
            <a:ext cx="6706877" cy="4326475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продукты проекта: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папка-передвижка для родителей «Хорошие манеры за столом»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развлечения « Будь вежливым»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загадок о вежливых словах</a:t>
            </a:r>
          </a:p>
          <a:p>
            <a:pPr lvl="0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фотостенд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1.Умение детей вежливо общаться со сверстниками, родителями, взрослыми.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Соблюдение детьми элементарных  правил поведения за столом и в обществе.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20" y="2915728"/>
            <a:ext cx="4865299" cy="36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3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013" y="159260"/>
            <a:ext cx="9967662" cy="6500332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(11 – 17 сентября).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(18 – 20 октября).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Заключительный (21-22 октября).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Изучение и анализ психолого-педагогической и методической литературы по теме «Воспитание вежливости у детей»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Разработка проекта по реализации задач в процессе совместной деятельности по теме «Будем вежливыми». Составление плана.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Подбор методической и художественной литературы, подбор наглядного материала, дидактических игр, музыкального сопровождения.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«Учите детей вежливости», Папка-передвижка «Хорошие манеры за столом»; домашнее задание: выучить стихотворение о вежливом слове .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беседы, ситуативные разговоры, пословицы и поговорки о дружбе; чтение художественной литературы с последующей беседой, рассматривание картинок ,словесные, коммуникативные , подвижные, дидактические игры, просмотр мультфильмов, слушание песен о дружбе, творческие задания.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итогового продукта проекта 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6523"/>
            <a:ext cx="6085775" cy="753374"/>
          </a:xfrm>
        </p:spPr>
        <p:txBody>
          <a:bodyPr/>
          <a:lstStyle/>
          <a:p>
            <a:r>
              <a:rPr lang="ru-RU" b="1" dirty="0" smtClean="0"/>
              <a:t>План реализации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2975"/>
            <a:ext cx="8596668" cy="46783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слова»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684543"/>
              </p:ext>
            </p:extLst>
          </p:nvPr>
        </p:nvGraphicFramePr>
        <p:xfrm>
          <a:off x="151728" y="2309390"/>
          <a:ext cx="9122274" cy="4372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3698">
                  <a:extLst>
                    <a:ext uri="{9D8B030D-6E8A-4147-A177-3AD203B41FA5}">
                      <a16:colId xmlns:a16="http://schemas.microsoft.com/office/drawing/2014/main" val="632205940"/>
                    </a:ext>
                  </a:extLst>
                </a:gridCol>
                <a:gridCol w="1858576">
                  <a:extLst>
                    <a:ext uri="{9D8B030D-6E8A-4147-A177-3AD203B41FA5}">
                      <a16:colId xmlns:a16="http://schemas.microsoft.com/office/drawing/2014/main" val="989118599"/>
                    </a:ext>
                  </a:extLst>
                </a:gridCol>
              </a:tblGrid>
              <a:tr h="935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Беседа о правилах речевого общения (какое слово сказать в определённой ситуации)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дид.упр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. «Закончи предложение»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Ком.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682800"/>
                  </a:ext>
                </a:extLst>
              </a:tr>
              <a:tr h="467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Загадки о вежливых словах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Ком.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119325"/>
                  </a:ext>
                </a:extLst>
              </a:tr>
              <a:tr h="467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Игра «Украсим полянку вежливыми словами»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Ком.,Соц.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2939749"/>
                  </a:ext>
                </a:extLst>
              </a:tr>
              <a:tr h="935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Познакомить с пословицами: «Ласковое слово не трудно молвить», «Вежливым открываются все двери»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Ком.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890738"/>
                  </a:ext>
                </a:extLst>
              </a:tr>
              <a:tr h="467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Инсценировка сказки «Ёжик и зайчонок»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Ком.,Соц.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9628028"/>
                  </a:ext>
                </a:extLst>
              </a:tr>
              <a:tr h="467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Чтение сказки Р.Зелёной ,С.Иванова «Первое в мире рукопожатие»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Ком.,Соц., Позн.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3739612"/>
                  </a:ext>
                </a:extLst>
              </a:tr>
              <a:tr h="467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Слушанье вежливой песенки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Худ.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31817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59" y="126523"/>
            <a:ext cx="3738113" cy="28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6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600704" cy="9604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неделя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«Внешний вид»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62818"/>
              </p:ext>
            </p:extLst>
          </p:nvPr>
        </p:nvGraphicFramePr>
        <p:xfrm>
          <a:off x="381799" y="1570008"/>
          <a:ext cx="5792477" cy="3060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2315">
                  <a:extLst>
                    <a:ext uri="{9D8B030D-6E8A-4147-A177-3AD203B41FA5}">
                      <a16:colId xmlns:a16="http://schemas.microsoft.com/office/drawing/2014/main" val="1408419227"/>
                    </a:ext>
                  </a:extLst>
                </a:gridCol>
                <a:gridCol w="1180162">
                  <a:extLst>
                    <a:ext uri="{9D8B030D-6E8A-4147-A177-3AD203B41FA5}">
                      <a16:colId xmlns:a16="http://schemas.microsoft.com/office/drawing/2014/main" val="297894654"/>
                    </a:ext>
                  </a:extLst>
                </a:gridCol>
              </a:tblGrid>
              <a:tr h="400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Чтение К.Чуковского «Мойдодыр»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Ком.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38393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Наведение порядка в шкафчиках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Соц.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955839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Игры с бумажными куклами 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Худ.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0380629"/>
                  </a:ext>
                </a:extLst>
              </a:tr>
              <a:tr h="828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Беседа «Для чего нам носовой платок»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Позн.,Ком., Соц.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039784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С/р игра «Салон красоты»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Соц.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168890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Декор.рисование «Украсим носовой платок»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Худ.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91269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31" y="2812211"/>
            <a:ext cx="4925258" cy="36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неделя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сервировки»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750867"/>
              </p:ext>
            </p:extLst>
          </p:nvPr>
        </p:nvGraphicFramePr>
        <p:xfrm>
          <a:off x="327805" y="1552755"/>
          <a:ext cx="5572664" cy="4529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7287">
                  <a:extLst>
                    <a:ext uri="{9D8B030D-6E8A-4147-A177-3AD203B41FA5}">
                      <a16:colId xmlns:a16="http://schemas.microsoft.com/office/drawing/2014/main" val="1563092701"/>
                    </a:ext>
                  </a:extLst>
                </a:gridCol>
                <a:gridCol w="1135377">
                  <a:extLst>
                    <a:ext uri="{9D8B030D-6E8A-4147-A177-3AD203B41FA5}">
                      <a16:colId xmlns:a16="http://schemas.microsoft.com/office/drawing/2014/main" val="1746986911"/>
                    </a:ext>
                  </a:extLst>
                </a:gridCol>
              </a:tblGrid>
              <a:tr h="478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Чтение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К.Чуковский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 «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Федорино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 горе»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Ком.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121770"/>
                  </a:ext>
                </a:extLst>
              </a:tr>
              <a:tr h="95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Пазлы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 «Собери предмет посуды, расскажи о его назначении»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Ком.,Позн.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515511"/>
                  </a:ext>
                </a:extLst>
              </a:tr>
              <a:tr h="829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Загадки о посуде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Ком., Позн.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561778"/>
                  </a:ext>
                </a:extLst>
              </a:tr>
              <a:tr h="95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С/р игра «Ждём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гостей»закрепить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 правила сервировки стола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Соц., Позн.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683706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Д/игра «Накрой стол»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Соц.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303074"/>
                  </a:ext>
                </a:extLst>
              </a:tr>
              <a:tr h="829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Наблюдение за работой дежурных по столовой.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Соц.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74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69" y="1552755"/>
            <a:ext cx="6271622" cy="45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5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неделя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поведения за столом»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014187"/>
              </p:ext>
            </p:extLst>
          </p:nvPr>
        </p:nvGraphicFramePr>
        <p:xfrm>
          <a:off x="6211018" y="1408023"/>
          <a:ext cx="5635925" cy="3267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7659">
                  <a:extLst>
                    <a:ext uri="{9D8B030D-6E8A-4147-A177-3AD203B41FA5}">
                      <a16:colId xmlns:a16="http://schemas.microsoft.com/office/drawing/2014/main" val="1170200526"/>
                    </a:ext>
                  </a:extLst>
                </a:gridCol>
                <a:gridCol w="1148266">
                  <a:extLst>
                    <a:ext uri="{9D8B030D-6E8A-4147-A177-3AD203B41FA5}">
                      <a16:colId xmlns:a16="http://schemas.microsoft.com/office/drawing/2014/main" val="317938114"/>
                    </a:ext>
                  </a:extLst>
                </a:gridCol>
              </a:tblGrid>
              <a:tr h="519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Чтение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В.Осеева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«Печенье»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Ком.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60452"/>
                  </a:ext>
                </a:extLst>
              </a:tr>
              <a:tr h="85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Просмотр м/ф «Винни-Пух в гостях у Кролика»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Соц.,Худ.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048365"/>
                  </a:ext>
                </a:extLst>
              </a:tr>
              <a:tr h="1039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Чтение «Правила поведения в стихах» (Как вести себя за столом)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Ком.,Соц., Позн.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157035"/>
                  </a:ext>
                </a:extLst>
              </a:tr>
              <a:tr h="85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Игра «Как вести себя за столом»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Ком.,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Соц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102160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" y="2114760"/>
            <a:ext cx="5956701" cy="44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6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474</Words>
  <Application>Microsoft Office PowerPoint</Application>
  <PresentationFormat>Широкоэкранный</PresentationFormat>
  <Paragraphs>103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Проект «Будем вежливыми» 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реализации проекта</vt:lpstr>
      <vt:lpstr>2 неделя «Внешний вид»</vt:lpstr>
      <vt:lpstr>3 неделя       «Правила сервировки»</vt:lpstr>
      <vt:lpstr>4 неделя «Культура поведения за столом»</vt:lpstr>
      <vt:lpstr>5 неделя «Культура поведения в общественных местах»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«Будем вежливыми»</dc:title>
  <dc:creator>Светлана</dc:creator>
  <cp:lastModifiedBy>Светлана</cp:lastModifiedBy>
  <cp:revision>6</cp:revision>
  <dcterms:created xsi:type="dcterms:W3CDTF">2018-12-17T19:57:39Z</dcterms:created>
  <dcterms:modified xsi:type="dcterms:W3CDTF">2018-12-17T21:09:52Z</dcterms:modified>
</cp:coreProperties>
</file>